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9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9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30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3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8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0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5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6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4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8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3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9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6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0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7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7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01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6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137CCB-8C17-4846-90F1-70FC85DE0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5" b="54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737531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D0558AF-DEBE-4C5C-A452-79FC2D2D1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4543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pl-PL" sz="4400" dirty="0"/>
              <a:t>House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B36C5F-CFEC-4939-AC38-77E5FDC40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4543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pl-PL" sz="1800" dirty="0">
                <a:solidFill>
                  <a:srgbClr val="A0A641"/>
                </a:solidFill>
              </a:rPr>
              <a:t>5 czerwiec</a:t>
            </a:r>
          </a:p>
        </p:txBody>
      </p:sp>
    </p:spTree>
    <p:extLst>
      <p:ext uri="{BB962C8B-B14F-4D97-AF65-F5344CB8AC3E}">
        <p14:creationId xmlns:p14="http://schemas.microsoft.com/office/powerpoint/2010/main" val="132625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A7F994-708B-4F9C-9FC2-737E176E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daddy</a:t>
            </a:r>
            <a:r>
              <a:rPr lang="pl-PL" dirty="0"/>
              <a:t>?</a:t>
            </a:r>
            <a:br>
              <a:rPr lang="pl-PL" dirty="0"/>
            </a:br>
            <a:r>
              <a:rPr lang="pl-PL" sz="1400" dirty="0"/>
              <a:t>Źródła zdjęć:  www. Jestrudo.pl, imcreator.com, unsplash.com</a:t>
            </a:r>
            <a:endParaRPr lang="pl-PL" sz="1300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6F90B68D-BBDA-4745-8700-2765A80E3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2409824"/>
            <a:ext cx="5869564" cy="3838575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7185BDA-1F84-4C3F-9724-1AB0C7F6F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974" y="3833812"/>
            <a:ext cx="2452961" cy="223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D0CE9-86EA-4B5F-BA9C-A0FE6B0D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Daddy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in the </a:t>
            </a:r>
            <a:r>
              <a:rPr lang="pl-PL" dirty="0" err="1"/>
              <a:t>bedroom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8380BD-989B-4BD6-A9C1-655BF4FA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sypialnia</a:t>
            </a:r>
          </a:p>
        </p:txBody>
      </p:sp>
    </p:spTree>
    <p:extLst>
      <p:ext uri="{BB962C8B-B14F-4D97-AF65-F5344CB8AC3E}">
        <p14:creationId xmlns:p14="http://schemas.microsoft.com/office/powerpoint/2010/main" val="259041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F5E96C-9DDA-404E-BE6F-C38D8769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grandpa</a:t>
            </a:r>
            <a:r>
              <a:rPr lang="pl-PL" dirty="0"/>
              <a:t>??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824EF48-BC0D-46D1-8AD9-8E3C0D345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714" y="2076450"/>
            <a:ext cx="5685047" cy="37147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D55DC55-F9D1-4B6A-980C-3F01CD61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761" y="4095750"/>
            <a:ext cx="18192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7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5BB2AD-E102-4420-B455-B402A5B7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He </a:t>
            </a:r>
            <a:r>
              <a:rPr lang="pl-PL" dirty="0" err="1"/>
              <a:t>is</a:t>
            </a:r>
            <a:r>
              <a:rPr lang="pl-PL" dirty="0"/>
              <a:t> in the </a:t>
            </a:r>
            <a:r>
              <a:rPr lang="pl-PL" dirty="0" err="1"/>
              <a:t>kitchen</a:t>
            </a:r>
            <a:r>
              <a:rPr lang="pl-PL" dirty="0"/>
              <a:t> 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CB67F3-4816-4DE8-B860-CA24D99C5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Kitchen - kuchnia</a:t>
            </a:r>
          </a:p>
        </p:txBody>
      </p:sp>
    </p:spTree>
    <p:extLst>
      <p:ext uri="{BB962C8B-B14F-4D97-AF65-F5344CB8AC3E}">
        <p14:creationId xmlns:p14="http://schemas.microsoft.com/office/powerpoint/2010/main" val="366016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38047-633D-4643-A4CF-8FE43917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my </a:t>
            </a:r>
            <a:r>
              <a:rPr lang="pl-PL" dirty="0" err="1"/>
              <a:t>brother</a:t>
            </a:r>
            <a:r>
              <a:rPr lang="pl-PL" dirty="0"/>
              <a:t>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5092C45-1EA6-4B2E-8781-E24342245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345" y="1690255"/>
            <a:ext cx="4005007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2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D30FAF-DFF2-4C5A-8647-A9C8363E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My </a:t>
            </a:r>
            <a:r>
              <a:rPr lang="pl-PL" dirty="0" err="1"/>
              <a:t>brother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in the </a:t>
            </a:r>
            <a:r>
              <a:rPr lang="pl-PL" dirty="0" err="1"/>
              <a:t>living</a:t>
            </a:r>
            <a:r>
              <a:rPr lang="pl-PL" dirty="0"/>
              <a:t> </a:t>
            </a:r>
            <a:r>
              <a:rPr lang="pl-PL" dirty="0" err="1"/>
              <a:t>room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0F5AA0-C183-458E-B03E-D2ECEA665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Living</a:t>
            </a:r>
            <a:r>
              <a:rPr lang="pl-PL" dirty="0"/>
              <a:t> </a:t>
            </a:r>
            <a:r>
              <a:rPr lang="pl-PL" dirty="0" err="1"/>
              <a:t>room</a:t>
            </a:r>
            <a:r>
              <a:rPr lang="pl-PL" dirty="0"/>
              <a:t> - salon</a:t>
            </a:r>
          </a:p>
        </p:txBody>
      </p:sp>
    </p:spTree>
    <p:extLst>
      <p:ext uri="{BB962C8B-B14F-4D97-AF65-F5344CB8AC3E}">
        <p14:creationId xmlns:p14="http://schemas.microsoft.com/office/powerpoint/2010/main" val="404590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FD32F-7B04-401A-B593-D3D7A312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my dog?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FBD306C-D340-43A3-B866-17405118D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97" y="2076450"/>
            <a:ext cx="2512081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9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9D3338-6E3B-402D-8410-025389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My dog </a:t>
            </a:r>
            <a:r>
              <a:rPr lang="pl-PL" dirty="0" err="1"/>
              <a:t>is</a:t>
            </a:r>
            <a:r>
              <a:rPr lang="pl-PL" dirty="0"/>
              <a:t> in the garden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75CDCB-EB1E-4B14-A280-1FEE164ED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Garden - ogród</a:t>
            </a:r>
          </a:p>
        </p:txBody>
      </p:sp>
    </p:spTree>
    <p:extLst>
      <p:ext uri="{BB962C8B-B14F-4D97-AF65-F5344CB8AC3E}">
        <p14:creationId xmlns:p14="http://schemas.microsoft.com/office/powerpoint/2010/main" val="1346563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LeftStep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0A641"/>
      </a:accent1>
      <a:accent2>
        <a:srgbClr val="B1873B"/>
      </a:accent2>
      <a:accent3>
        <a:srgbClr val="C3684D"/>
      </a:accent3>
      <a:accent4>
        <a:srgbClr val="B13B51"/>
      </a:accent4>
      <a:accent5>
        <a:srgbClr val="C34D94"/>
      </a:accent5>
      <a:accent6>
        <a:srgbClr val="AF3BB1"/>
      </a:accent6>
      <a:hlink>
        <a:srgbClr val="706ACD"/>
      </a:hlink>
      <a:folHlink>
        <a:srgbClr val="7F7F7F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73</Words>
  <Application>Microsoft Office PowerPoint</Application>
  <PresentationFormat>Panoramiczny</PresentationFormat>
  <Paragraphs>14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SlateVTI</vt:lpstr>
      <vt:lpstr>House </vt:lpstr>
      <vt:lpstr>Where is daddy? Źródła zdjęć:  www. Jestrudo.pl, imcreator.com, unsplash.com</vt:lpstr>
      <vt:lpstr>Daddy is in the bedroom</vt:lpstr>
      <vt:lpstr>Where is grandpa??</vt:lpstr>
      <vt:lpstr>He is in the kitchen !</vt:lpstr>
      <vt:lpstr>Where is my brother?</vt:lpstr>
      <vt:lpstr>My brother is in the living room</vt:lpstr>
      <vt:lpstr>Where is my dog?</vt:lpstr>
      <vt:lpstr>My dog is in the garden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</dc:title>
  <dc:creator>Pawel Malik</dc:creator>
  <cp:lastModifiedBy>Pawel Malik</cp:lastModifiedBy>
  <cp:revision>4</cp:revision>
  <dcterms:created xsi:type="dcterms:W3CDTF">2020-06-04T10:27:36Z</dcterms:created>
  <dcterms:modified xsi:type="dcterms:W3CDTF">2020-06-04T11:14:06Z</dcterms:modified>
</cp:coreProperties>
</file>