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9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1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5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1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0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9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4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929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694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freak.pl/2019/03/spring-cards-pegs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N1Cyr0ZK9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TDJiPdz3L0" TargetMode="External"/><Relationship Id="rId2" Type="http://schemas.openxmlformats.org/officeDocument/2006/relationships/hyperlink" Target="https://youtu.be/tRNy2i75tC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obrRgD5aO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iseasy.com.pl/" TargetMode="External"/><Relationship Id="rId2" Type="http://schemas.openxmlformats.org/officeDocument/2006/relationships/hyperlink" Target="http://www.fullofideas.pl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56473B-1D0F-4CF6-B5EE-4F74DF30B8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58" b="3472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CFC308D-CB4A-4A78-B6F9-1098195DD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1348844"/>
            <a:ext cx="5409468" cy="3042706"/>
          </a:xfrm>
        </p:spPr>
        <p:txBody>
          <a:bodyPr>
            <a:normAutofit/>
          </a:bodyPr>
          <a:lstStyle/>
          <a:p>
            <a:r>
              <a:rPr lang="pl-PL" sz="6000" dirty="0">
                <a:solidFill>
                  <a:schemeClr val="tx1"/>
                </a:solidFill>
              </a:rPr>
              <a:t>angielski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00CC61-9566-4118-82E9-720BB4129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316" y="4682061"/>
            <a:ext cx="5409468" cy="95097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3.04.2020</a:t>
            </a:r>
          </a:p>
        </p:txBody>
      </p:sp>
    </p:spTree>
    <p:extLst>
      <p:ext uri="{BB962C8B-B14F-4D97-AF65-F5344CB8AC3E}">
        <p14:creationId xmlns:p14="http://schemas.microsoft.com/office/powerpoint/2010/main" val="11314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9AF5A998-E29A-4299-9B70-99486575C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1885950"/>
            <a:ext cx="3543300" cy="30861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50598F8A-4E0B-461F-A533-B9E8341094BD}"/>
              </a:ext>
            </a:extLst>
          </p:cNvPr>
          <p:cNvSpPr txBox="1"/>
          <p:nvPr/>
        </p:nvSpPr>
        <p:spPr>
          <a:xfrm>
            <a:off x="651164" y="2272145"/>
            <a:ext cx="278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It’s</a:t>
            </a:r>
            <a:r>
              <a:rPr lang="pl-PL" dirty="0"/>
              <a:t> a </a:t>
            </a:r>
            <a:r>
              <a:rPr lang="pl-PL" dirty="0" err="1"/>
              <a:t>rainbow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212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873FE13E-691E-4301-B13C-031F1629ADC0}"/>
              </a:ext>
            </a:extLst>
          </p:cNvPr>
          <p:cNvSpPr txBox="1"/>
          <p:nvPr/>
        </p:nvSpPr>
        <p:spPr>
          <a:xfrm>
            <a:off x="3380509" y="1288473"/>
            <a:ext cx="3394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?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0A27049-A979-4178-8B18-B5729FB08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209" y="2507673"/>
            <a:ext cx="2098964" cy="277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60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F6D30197-FE9A-4B15-8B7C-F48FBA921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50" y="2157412"/>
            <a:ext cx="2324100" cy="2543175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404F814A-37E3-4FD4-9BFD-9ABBFF1EA7BD}"/>
              </a:ext>
            </a:extLst>
          </p:cNvPr>
          <p:cNvSpPr txBox="1"/>
          <p:nvPr/>
        </p:nvSpPr>
        <p:spPr>
          <a:xfrm>
            <a:off x="2147455" y="1149927"/>
            <a:ext cx="505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It’s</a:t>
            </a:r>
            <a:r>
              <a:rPr lang="pl-PL" dirty="0"/>
              <a:t> a </a:t>
            </a:r>
            <a:r>
              <a:rPr lang="pl-PL" dirty="0" err="1"/>
              <a:t>stork</a:t>
            </a:r>
            <a:r>
              <a:rPr lang="pl-PL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260145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CA261DD-74C3-4085-9659-D9E9151EA737}"/>
              </a:ext>
            </a:extLst>
          </p:cNvPr>
          <p:cNvSpPr txBox="1"/>
          <p:nvPr/>
        </p:nvSpPr>
        <p:spPr>
          <a:xfrm>
            <a:off x="2327564" y="623455"/>
            <a:ext cx="489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?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A647A9C-E524-4A30-B52E-90CC374ED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9743" y="1962605"/>
            <a:ext cx="1916257" cy="232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44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A21D9A0-D804-4847-B5BC-CD8F34BD3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412" y="2062162"/>
            <a:ext cx="3305175" cy="2733675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CD777656-62F5-4287-8896-D8A066E1F29F}"/>
              </a:ext>
            </a:extLst>
          </p:cNvPr>
          <p:cNvSpPr txBox="1"/>
          <p:nvPr/>
        </p:nvSpPr>
        <p:spPr>
          <a:xfrm>
            <a:off x="2050473" y="651164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It’s</a:t>
            </a:r>
            <a:r>
              <a:rPr lang="pl-PL" dirty="0"/>
              <a:t> a flower!</a:t>
            </a:r>
          </a:p>
        </p:txBody>
      </p:sp>
    </p:spTree>
    <p:extLst>
      <p:ext uri="{BB962C8B-B14F-4D97-AF65-F5344CB8AC3E}">
        <p14:creationId xmlns:p14="http://schemas.microsoft.com/office/powerpoint/2010/main" val="1151433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76DD8F18-8A0C-455F-A5C7-208C151A4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13" y="480624"/>
            <a:ext cx="7535573" cy="5896751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084FDF1-F424-4CBE-821E-8FF3CDD4C073}"/>
              </a:ext>
            </a:extLst>
          </p:cNvPr>
          <p:cNvSpPr txBox="1"/>
          <p:nvPr/>
        </p:nvSpPr>
        <p:spPr>
          <a:xfrm>
            <a:off x="637309" y="928255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Pobawcie się razem. </a:t>
            </a:r>
          </a:p>
          <a:p>
            <a:r>
              <a:rPr lang="pl-PL" dirty="0"/>
              <a:t>Wydrukuj plik i prowadź dziecko labiryntem pszczółką od START do literki A,B lub C. </a:t>
            </a:r>
          </a:p>
          <a:p>
            <a:endParaRPr lang="pl-PL" dirty="0"/>
          </a:p>
          <a:p>
            <a:r>
              <a:rPr lang="pl-PL" dirty="0" err="1"/>
              <a:t>It’s</a:t>
            </a:r>
            <a:r>
              <a:rPr lang="pl-PL" dirty="0"/>
              <a:t> a bee.</a:t>
            </a:r>
          </a:p>
        </p:txBody>
      </p:sp>
    </p:spTree>
    <p:extLst>
      <p:ext uri="{BB962C8B-B14F-4D97-AF65-F5344CB8AC3E}">
        <p14:creationId xmlns:p14="http://schemas.microsoft.com/office/powerpoint/2010/main" val="238347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55FC3E1-5D10-4805-A3B7-3338B6E002C1}"/>
              </a:ext>
            </a:extLst>
          </p:cNvPr>
          <p:cNvSpPr txBox="1"/>
          <p:nvPr/>
        </p:nvSpPr>
        <p:spPr>
          <a:xfrm>
            <a:off x="1981200" y="1302327"/>
            <a:ext cx="6151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Więcej zadań . </a:t>
            </a:r>
          </a:p>
          <a:p>
            <a:r>
              <a:rPr lang="pl-PL" dirty="0"/>
              <a:t>Zapraszam na stronkę : </a:t>
            </a:r>
          </a:p>
          <a:p>
            <a:r>
              <a:rPr lang="pl-PL" dirty="0">
                <a:hlinkClick r:id="rId2"/>
              </a:rPr>
              <a:t>https://www.englishfreak.pl/2019/03/spring-cards-pegs.html</a:t>
            </a:r>
            <a:endParaRPr lang="pl-PL" dirty="0"/>
          </a:p>
          <a:p>
            <a:endParaRPr lang="pl-PL" dirty="0"/>
          </a:p>
          <a:p>
            <a:r>
              <a:rPr lang="pl-PL" dirty="0"/>
              <a:t>Oprócz zabawy w klamerki, są tutaj udostępnione karty pracy.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851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C1A105-264D-4B45-A9A2-DA095BDF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Hello!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1979A0-277C-497E-B7A2-F6D782D31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Witamy się z dzieckiem.  Hello !</a:t>
            </a:r>
          </a:p>
          <a:p>
            <a:r>
              <a:rPr lang="pl-PL" dirty="0"/>
              <a:t>Mówimy : </a:t>
            </a:r>
            <a:r>
              <a:rPr lang="pl-PL" sz="2400" dirty="0"/>
              <a:t>Hello, </a:t>
            </a:r>
            <a:r>
              <a:rPr lang="pl-PL" sz="2400" dirty="0" err="1"/>
              <a:t>how</a:t>
            </a:r>
            <a:r>
              <a:rPr lang="pl-PL" sz="2400" dirty="0"/>
              <a:t> </a:t>
            </a:r>
            <a:r>
              <a:rPr lang="pl-PL" sz="2400" dirty="0" err="1"/>
              <a:t>are</a:t>
            </a:r>
            <a:r>
              <a:rPr lang="pl-PL" sz="2400" dirty="0"/>
              <a:t> </a:t>
            </a:r>
            <a:r>
              <a:rPr lang="pl-PL" sz="2400" dirty="0" err="1"/>
              <a:t>you</a:t>
            </a:r>
            <a:r>
              <a:rPr lang="pl-PL" sz="2400" dirty="0"/>
              <a:t> ?</a:t>
            </a:r>
          </a:p>
          <a:p>
            <a:r>
              <a:rPr lang="pl-PL" sz="2400" dirty="0"/>
              <a:t>Pytamy : </a:t>
            </a:r>
            <a:r>
              <a:rPr lang="pl-PL" sz="2400" dirty="0" err="1"/>
              <a:t>Are</a:t>
            </a:r>
            <a:r>
              <a:rPr lang="pl-PL" sz="2400" dirty="0"/>
              <a:t> </a:t>
            </a:r>
            <a:r>
              <a:rPr lang="pl-PL" sz="2400" dirty="0" err="1"/>
              <a:t>you</a:t>
            </a:r>
            <a:r>
              <a:rPr lang="pl-PL" sz="2400" dirty="0"/>
              <a:t> happy </a:t>
            </a:r>
            <a:r>
              <a:rPr lang="pl-PL" sz="2400" dirty="0">
                <a:sym typeface="Wingdings" panose="05000000000000000000" pitchFamily="2" charset="2"/>
              </a:rPr>
              <a:t>? </a:t>
            </a:r>
            <a:r>
              <a:rPr lang="pl-PL" sz="2400" dirty="0" err="1">
                <a:sym typeface="Wingdings" panose="05000000000000000000" pitchFamily="2" charset="2"/>
              </a:rPr>
              <a:t>Are</a:t>
            </a:r>
            <a:r>
              <a:rPr lang="pl-PL" sz="2400" dirty="0">
                <a:sym typeface="Wingdings" panose="05000000000000000000" pitchFamily="2" charset="2"/>
              </a:rPr>
              <a:t> </a:t>
            </a:r>
            <a:r>
              <a:rPr lang="pl-PL" sz="2400" dirty="0" err="1">
                <a:sym typeface="Wingdings" panose="05000000000000000000" pitchFamily="2" charset="2"/>
              </a:rPr>
              <a:t>you</a:t>
            </a:r>
            <a:r>
              <a:rPr lang="pl-PL" sz="2400" dirty="0">
                <a:sym typeface="Wingdings" panose="05000000000000000000" pitchFamily="2" charset="2"/>
              </a:rPr>
              <a:t> sad  ? </a:t>
            </a:r>
            <a:r>
              <a:rPr lang="pl-PL" sz="2400" dirty="0" err="1">
                <a:sym typeface="Wingdings" panose="05000000000000000000" pitchFamily="2" charset="2"/>
              </a:rPr>
              <a:t>Are</a:t>
            </a:r>
            <a:r>
              <a:rPr lang="pl-PL" sz="2400" dirty="0">
                <a:sym typeface="Wingdings" panose="05000000000000000000" pitchFamily="2" charset="2"/>
              </a:rPr>
              <a:t> </a:t>
            </a:r>
            <a:r>
              <a:rPr lang="pl-PL" sz="2400" dirty="0" err="1">
                <a:sym typeface="Wingdings" panose="05000000000000000000" pitchFamily="2" charset="2"/>
              </a:rPr>
              <a:t>you</a:t>
            </a:r>
            <a:r>
              <a:rPr lang="pl-PL" sz="2400" dirty="0">
                <a:sym typeface="Wingdings" panose="05000000000000000000" pitchFamily="2" charset="2"/>
              </a:rPr>
              <a:t> </a:t>
            </a:r>
            <a:r>
              <a:rPr lang="pl-PL" sz="2400" dirty="0" err="1">
                <a:sym typeface="Wingdings" panose="05000000000000000000" pitchFamily="2" charset="2"/>
              </a:rPr>
              <a:t>sleepy</a:t>
            </a:r>
            <a:r>
              <a:rPr lang="pl-PL" sz="2400" dirty="0">
                <a:sym typeface="Wingdings" panose="05000000000000000000" pitchFamily="2" charset="2"/>
              </a:rPr>
              <a:t> (chrapiemy)?</a:t>
            </a:r>
          </a:p>
          <a:p>
            <a:endParaRPr lang="pl-PL" sz="2400" dirty="0">
              <a:sym typeface="Wingdings" panose="05000000000000000000" pitchFamily="2" charset="2"/>
            </a:endParaRPr>
          </a:p>
          <a:p>
            <a:r>
              <a:rPr lang="pl-PL" sz="2400" dirty="0">
                <a:sym typeface="Wingdings" panose="05000000000000000000" pitchFamily="2" charset="2"/>
              </a:rPr>
              <a:t>W starszych grupach można zaśpiewać:</a:t>
            </a:r>
          </a:p>
          <a:p>
            <a:r>
              <a:rPr lang="pl-PL" dirty="0">
                <a:hlinkClick r:id="rId2"/>
              </a:rPr>
              <a:t>https://www.youtube.com/watch?v=fN1Cyr0ZK9M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001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04DB7-CD32-4059-ABB5-B37A092D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Zadajemy pytania 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773142-D597-4C00-BB72-86B6BD5C8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hug</a:t>
            </a:r>
            <a:r>
              <a:rPr lang="pl-PL" dirty="0"/>
              <a:t> me ? (przytulamy się)</a:t>
            </a:r>
          </a:p>
          <a:p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kiss</a:t>
            </a:r>
            <a:r>
              <a:rPr lang="pl-PL" dirty="0"/>
              <a:t> me? ( dajemy buziaka)</a:t>
            </a:r>
          </a:p>
          <a:p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give</a:t>
            </a:r>
            <a:r>
              <a:rPr lang="pl-PL" dirty="0"/>
              <a:t> me a high five? ( przybijamy piątkę)</a:t>
            </a:r>
          </a:p>
        </p:txBody>
      </p:sp>
    </p:spTree>
    <p:extLst>
      <p:ext uri="{BB962C8B-B14F-4D97-AF65-F5344CB8AC3E}">
        <p14:creationId xmlns:p14="http://schemas.microsoft.com/office/powerpoint/2010/main" val="200612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7EED96-9AC2-4356-9F8E-A7291920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Powtarzamy słówka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56C27F-F43B-4F94-8E43-40EFC3618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Przesłane wcześniej słownictwo oglądamy , </a:t>
            </a:r>
            <a:r>
              <a:rPr lang="pl-PL" sz="2400" dirty="0"/>
              <a:t>powtarzamy,</a:t>
            </a:r>
            <a:r>
              <a:rPr lang="pl-PL" dirty="0"/>
              <a:t>  a potem </a:t>
            </a:r>
            <a:r>
              <a:rPr lang="pl-PL" sz="2800" dirty="0"/>
              <a:t>prezentujemy</a:t>
            </a:r>
            <a:r>
              <a:rPr lang="pl-PL" dirty="0"/>
              <a:t> z dzieckiem , np.</a:t>
            </a:r>
          </a:p>
          <a:p>
            <a:r>
              <a:rPr lang="pl-PL" dirty="0" err="1"/>
              <a:t>I’m</a:t>
            </a:r>
            <a:r>
              <a:rPr lang="pl-PL" dirty="0"/>
              <a:t> a </a:t>
            </a:r>
            <a:r>
              <a:rPr lang="pl-PL" dirty="0" err="1"/>
              <a:t>bird</a:t>
            </a:r>
            <a:r>
              <a:rPr lang="pl-PL" dirty="0"/>
              <a:t> (latamy  jak ptak).</a:t>
            </a:r>
          </a:p>
          <a:p>
            <a:r>
              <a:rPr lang="pl-PL" dirty="0" err="1"/>
              <a:t>I’m</a:t>
            </a:r>
            <a:r>
              <a:rPr lang="pl-PL" dirty="0"/>
              <a:t> the </a:t>
            </a:r>
            <a:r>
              <a:rPr lang="pl-PL" dirty="0" err="1"/>
              <a:t>sun</a:t>
            </a:r>
            <a:r>
              <a:rPr lang="pl-PL" dirty="0"/>
              <a:t> ( dłonie ściskamy i prostujemy – tak jak słońce)</a:t>
            </a:r>
          </a:p>
          <a:p>
            <a:r>
              <a:rPr lang="pl-PL" dirty="0" err="1"/>
              <a:t>I’m</a:t>
            </a:r>
            <a:r>
              <a:rPr lang="pl-PL" dirty="0"/>
              <a:t> a </a:t>
            </a:r>
            <a:r>
              <a:rPr lang="pl-PL" dirty="0" err="1"/>
              <a:t>stork</a:t>
            </a:r>
            <a:r>
              <a:rPr lang="pl-PL" dirty="0"/>
              <a:t> …. ( ręce układamy w kształt długiego </a:t>
            </a:r>
            <a:r>
              <a:rPr lang="pl-PL" dirty="0" err="1"/>
              <a:t>dzioba</a:t>
            </a:r>
            <a:r>
              <a:rPr lang="pl-PL" dirty="0"/>
              <a:t> bociana)</a:t>
            </a:r>
          </a:p>
          <a:p>
            <a:r>
              <a:rPr lang="pl-PL" dirty="0"/>
              <a:t>Im’ a </a:t>
            </a:r>
            <a:r>
              <a:rPr lang="pl-PL" dirty="0" err="1"/>
              <a:t>rainbow</a:t>
            </a:r>
            <a:r>
              <a:rPr lang="pl-PL" dirty="0"/>
              <a:t> ( rękoma machamy w kształt tęczy)</a:t>
            </a:r>
          </a:p>
          <a:p>
            <a:r>
              <a:rPr lang="pl-PL" dirty="0" err="1"/>
              <a:t>I’m</a:t>
            </a:r>
            <a:r>
              <a:rPr lang="pl-PL" dirty="0"/>
              <a:t> a bee (bzyczymy), ….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60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9F2D60-8863-44BA-8D26-5DF46F1B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Przesłuchaj piosenki.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667D95-94B0-4848-B2FC-0F0A3B33A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62545"/>
            <a:ext cx="10058400" cy="4290199"/>
          </a:xfrm>
        </p:spPr>
        <p:txBody>
          <a:bodyPr>
            <a:normAutofit/>
          </a:bodyPr>
          <a:lstStyle/>
          <a:p>
            <a:r>
              <a:rPr lang="pl-PL" dirty="0"/>
              <a:t>Słuchamy razem piosenek, które poprzednio wysyłałam:</a:t>
            </a:r>
          </a:p>
          <a:p>
            <a:pPr marL="0" indent="0">
              <a:buNone/>
            </a:pPr>
            <a:r>
              <a:rPr lang="pl-PL" dirty="0"/>
              <a:t>Młodsze grupy :</a:t>
            </a:r>
          </a:p>
          <a:p>
            <a:pPr lvl="0"/>
            <a:r>
              <a:rPr lang="pl-PL" dirty="0"/>
              <a:t>Piosenka do posłuchania The </a:t>
            </a:r>
            <a:r>
              <a:rPr lang="pl-PL" dirty="0" err="1"/>
              <a:t>rainbow</a:t>
            </a:r>
            <a:r>
              <a:rPr lang="pl-PL" dirty="0"/>
              <a:t> </a:t>
            </a:r>
            <a:r>
              <a:rPr lang="pl-PL" dirty="0" err="1"/>
              <a:t>colours</a:t>
            </a:r>
            <a:r>
              <a:rPr lang="pl-PL" dirty="0"/>
              <a:t> song:</a:t>
            </a:r>
          </a:p>
          <a:p>
            <a:r>
              <a:rPr lang="pl-PL" u="sng" dirty="0">
                <a:hlinkClick r:id="rId2"/>
              </a:rPr>
              <a:t>https://youtu.be/tRNy2i75tCc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Alternatywna piosenka do słuchania również o tęczy :</a:t>
            </a:r>
          </a:p>
          <a:p>
            <a:r>
              <a:rPr lang="pl-PL" u="sng" dirty="0">
                <a:hlinkClick r:id="rId3"/>
              </a:rPr>
              <a:t>https://youtu.be/uTDJiPdz3L0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Starsza grupa ;</a:t>
            </a:r>
          </a:p>
          <a:p>
            <a:pPr lvl="0"/>
            <a:r>
              <a:rPr lang="en-GB" dirty="0"/>
              <a:t>– Spring Songs for Children - Spring is Here with Lyrics - Kids Songs by The Learning Station</a:t>
            </a:r>
            <a:endParaRPr lang="pl-PL" dirty="0"/>
          </a:p>
          <a:p>
            <a:r>
              <a:rPr lang="en-GB" u="sng" dirty="0">
                <a:hlinkClick r:id="rId4"/>
              </a:rPr>
              <a:t>https://www.youtube.com/watch?v=DobrRgD5aOU</a:t>
            </a:r>
            <a:endParaRPr lang="pl-PL" dirty="0"/>
          </a:p>
          <a:p>
            <a:r>
              <a:rPr lang="en-GB" dirty="0"/>
              <a:t> 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363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9E0CDA4-1B67-4FBB-83FC-A3E954DA5EFD}"/>
              </a:ext>
            </a:extLst>
          </p:cNvPr>
          <p:cNvSpPr txBox="1"/>
          <p:nvPr/>
        </p:nvSpPr>
        <p:spPr>
          <a:xfrm>
            <a:off x="1911927" y="1717964"/>
            <a:ext cx="68025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Zgadnij co to ? Dobrze jest </a:t>
            </a:r>
            <a:r>
              <a:rPr lang="pl-PL"/>
              <a:t>patrzeć slajdami</a:t>
            </a:r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?</a:t>
            </a:r>
          </a:p>
          <a:p>
            <a:endParaRPr lang="pl-PL" dirty="0"/>
          </a:p>
          <a:p>
            <a:r>
              <a:rPr lang="pl-PL" dirty="0"/>
              <a:t>Dzieci zobaczą fragmenty rysunków i muszą zgadnąć co na nich jest. Źródło rysunków : </a:t>
            </a:r>
            <a:r>
              <a:rPr lang="pl-PL" dirty="0">
                <a:hlinkClick r:id="rId2"/>
              </a:rPr>
              <a:t>www.fullofideas.pl</a:t>
            </a:r>
            <a:endParaRPr lang="pl-PL" dirty="0"/>
          </a:p>
          <a:p>
            <a:r>
              <a:rPr lang="pl-PL" dirty="0"/>
              <a:t>Oraz: </a:t>
            </a:r>
            <a:r>
              <a:rPr lang="pl-PL" dirty="0">
                <a:hlinkClick r:id="rId3"/>
              </a:rPr>
              <a:t>www.englishiseasy.com.pl</a:t>
            </a:r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574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E238CC4D-7D8E-4DA6-84F4-7707E4BC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019" y="1925782"/>
            <a:ext cx="2330594" cy="223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2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7CC58BE0-FC26-4A6F-8D9B-04D744860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962" y="1785937"/>
            <a:ext cx="3648075" cy="3286125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2AD794EC-A932-44D9-8A9E-C0FDCDCFB16C}"/>
              </a:ext>
            </a:extLst>
          </p:cNvPr>
          <p:cNvSpPr txBox="1"/>
          <p:nvPr/>
        </p:nvSpPr>
        <p:spPr>
          <a:xfrm>
            <a:off x="665018" y="1177636"/>
            <a:ext cx="3394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It’s</a:t>
            </a:r>
            <a:r>
              <a:rPr lang="pl-PL" dirty="0"/>
              <a:t> a </a:t>
            </a:r>
            <a:r>
              <a:rPr lang="pl-PL" dirty="0" err="1"/>
              <a:t>bird</a:t>
            </a:r>
            <a:r>
              <a:rPr lang="pl-PL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64089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46604CE-AE46-4816-9D18-B71FCA91091B}"/>
              </a:ext>
            </a:extLst>
          </p:cNvPr>
          <p:cNvSpPr txBox="1"/>
          <p:nvPr/>
        </p:nvSpPr>
        <p:spPr>
          <a:xfrm>
            <a:off x="2286000" y="1011382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?</a:t>
            </a:r>
          </a:p>
          <a:p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80140C4-DA59-4B93-AFE3-EBEFF49C7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728" y="2632363"/>
            <a:ext cx="2147887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85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3541"/>
      </a:dk2>
      <a:lt2>
        <a:srgbClr val="E8E4E2"/>
      </a:lt2>
      <a:accent1>
        <a:srgbClr val="2685C6"/>
      </a:accent1>
      <a:accent2>
        <a:srgbClr val="2EB2B1"/>
      </a:accent2>
      <a:accent3>
        <a:srgbClr val="3855D8"/>
      </a:accent3>
      <a:accent4>
        <a:srgbClr val="C65826"/>
      </a:accent4>
      <a:accent5>
        <a:srgbClr val="C49D33"/>
      </a:accent5>
      <a:accent6>
        <a:srgbClr val="97AC21"/>
      </a:accent6>
      <a:hlink>
        <a:srgbClr val="BA703E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363</Words>
  <Application>Microsoft Office PowerPoint</Application>
  <PresentationFormat>Panoramiczny</PresentationFormat>
  <Paragraphs>56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Century Gothic</vt:lpstr>
      <vt:lpstr>Garamond</vt:lpstr>
      <vt:lpstr>Gill Sans MT</vt:lpstr>
      <vt:lpstr>SavonVTI</vt:lpstr>
      <vt:lpstr>angielski</vt:lpstr>
      <vt:lpstr>Hello!</vt:lpstr>
      <vt:lpstr>Zadajemy pytania :</vt:lpstr>
      <vt:lpstr>Powtarzamy słówka</vt:lpstr>
      <vt:lpstr>Przesłuchaj piosenki.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angielski</dc:title>
  <dc:creator>Pawel Malik</dc:creator>
  <cp:lastModifiedBy>Pawel Malik</cp:lastModifiedBy>
  <cp:revision>7</cp:revision>
  <dcterms:created xsi:type="dcterms:W3CDTF">2020-04-02T10:05:37Z</dcterms:created>
  <dcterms:modified xsi:type="dcterms:W3CDTF">2020-04-02T11:02:46Z</dcterms:modified>
</cp:coreProperties>
</file>